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108" d="100"/>
          <a:sy n="108" d="100"/>
        </p:scale>
        <p:origin x="12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5/11/2025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5/11/2025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‹Nº›</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1107996"/>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Eduardo Correa Marchant</a:t>
            </a:r>
          </a:p>
          <a:p>
            <a:pPr algn="r"/>
            <a:r>
              <a:rPr lang="en-US" b="1" dirty="0">
                <a:solidFill>
                  <a:schemeClr val="bg1"/>
                </a:solidFill>
                <a:latin typeface="Tw Cen MT" panose="020B0602020104020603" pitchFamily="34" charset="77"/>
              </a:rPr>
              <a:t>11/05/2025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2113</Words>
  <Application>Microsoft Office PowerPoint</Application>
  <PresentationFormat>Panorámica</PresentationFormat>
  <Paragraphs>340</Paragraphs>
  <Slides>36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Presentación de PowerPoint</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CORREA MARCHANT EDUARDO D</cp:lastModifiedBy>
  <cp:revision>202</cp:revision>
  <dcterms:created xsi:type="dcterms:W3CDTF">2022-01-04T01:00:05Z</dcterms:created>
  <dcterms:modified xsi:type="dcterms:W3CDTF">2025-05-11T05:23:28Z</dcterms:modified>
</cp:coreProperties>
</file>